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7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7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3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1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9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7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2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0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3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93FF-BA67-46F1-A243-C75B02FC82F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08728-C8FE-454C-9373-3C226ECF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8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433"/>
            <a:ext cx="8229600" cy="1143000"/>
          </a:xfrm>
        </p:spPr>
        <p:txBody>
          <a:bodyPr/>
          <a:lstStyle/>
          <a:p>
            <a:r>
              <a:rPr lang="en-US" dirty="0" smtClean="0"/>
              <a:t>Eskimo Pies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u="sng" dirty="0" smtClean="0"/>
              <a:t>The </a:t>
            </a:r>
            <a:r>
              <a:rPr lang="en-US" sz="6400" u="sng" dirty="0"/>
              <a:t>Backstory:</a:t>
            </a:r>
            <a:endParaRPr lang="en-US" sz="6400" dirty="0"/>
          </a:p>
          <a:p>
            <a:pPr marL="0" indent="0">
              <a:buNone/>
            </a:pPr>
            <a:r>
              <a:rPr lang="en-US" sz="6400" dirty="0" smtClean="0"/>
              <a:t>     A </a:t>
            </a:r>
            <a:r>
              <a:rPr lang="en-US" sz="6400" dirty="0"/>
              <a:t>Danish immigrant named Christian Kent Nelson was a teacher and candy store owner.  According to legend, he was inspired by a boy shopping in his store </a:t>
            </a:r>
            <a:r>
              <a:rPr lang="en-US" sz="6400" dirty="0" smtClean="0"/>
              <a:t>who had </a:t>
            </a:r>
            <a:r>
              <a:rPr lang="en-US" sz="6400" dirty="0"/>
              <a:t>to choose between an ice cream versus a candy bar. </a:t>
            </a:r>
          </a:p>
          <a:p>
            <a:pPr marL="0" indent="0">
              <a:buNone/>
            </a:pPr>
            <a:r>
              <a:rPr lang="en-US" sz="6400" dirty="0" smtClean="0"/>
              <a:t>     He </a:t>
            </a:r>
            <a:r>
              <a:rPr lang="en-US" sz="6400" dirty="0"/>
              <a:t>experimented with various ways to combine the two.  His invention, initially called “I-Scream </a:t>
            </a:r>
            <a:r>
              <a:rPr lang="en-US" sz="6400" dirty="0" smtClean="0"/>
              <a:t>Bars,” </a:t>
            </a:r>
            <a:r>
              <a:rPr lang="en-US" sz="6400" dirty="0" smtClean="0"/>
              <a:t>was renamed </a:t>
            </a:r>
            <a:r>
              <a:rPr lang="en-US" sz="6400" dirty="0"/>
              <a:t>when it was patented and mass-produced by Russell C. Stover company.</a:t>
            </a:r>
          </a:p>
          <a:p>
            <a:pPr mar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    This </a:t>
            </a:r>
            <a:r>
              <a:rPr lang="en-US" sz="6400" dirty="0"/>
              <a:t>was an inexpensive treat available to the masses and a huge </a:t>
            </a:r>
            <a:r>
              <a:rPr lang="en-US" sz="6400" dirty="0" smtClean="0"/>
              <a:t>success </a:t>
            </a:r>
            <a:r>
              <a:rPr lang="en-US" sz="6400" dirty="0"/>
              <a:t>beginning in the 1920s.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u="sng" dirty="0"/>
              <a:t>The Analysis when used as an Allusion:</a:t>
            </a:r>
            <a:endParaRPr lang="en-US" sz="6400" dirty="0"/>
          </a:p>
          <a:p>
            <a:pPr marL="0" indent="0">
              <a:buNone/>
            </a:pPr>
            <a:r>
              <a:rPr lang="en-US" sz="6400" dirty="0" smtClean="0"/>
              <a:t>     This allusion is from popular culture.</a:t>
            </a:r>
          </a:p>
          <a:p>
            <a:pPr mar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    Eating </a:t>
            </a:r>
            <a:r>
              <a:rPr lang="en-US" sz="6400" dirty="0"/>
              <a:t>“Eskimo Pies” helps the reader envision a specific era, the 1920s, when this dessert was popular. It also reveals information about who is eating them.  It is probably middle-to-lower class people, probably in crowds, probably including children.  If everyone is eating Eskimo Pies, they are relaxed, light-hearted, and likely to be casually observing some sort of entertainment or show.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u="sng" dirty="0"/>
              <a:t>Example:</a:t>
            </a:r>
            <a:endParaRPr lang="en-US" sz="6400" dirty="0"/>
          </a:p>
          <a:p>
            <a:pPr marL="0" indent="0">
              <a:buNone/>
            </a:pPr>
            <a:r>
              <a:rPr lang="en-US" sz="6400" i="1" dirty="0"/>
              <a:t>Inherit the Wind</a:t>
            </a:r>
            <a:endParaRPr lang="en-US" sz="6400" dirty="0"/>
          </a:p>
          <a:p>
            <a:pPr marL="0" indent="0">
              <a:buNone/>
            </a:pPr>
            <a:r>
              <a:rPr lang="en-US" sz="6400" dirty="0" smtClean="0"/>
              <a:t>     The </a:t>
            </a:r>
            <a:r>
              <a:rPr lang="en-US" sz="6400" dirty="0"/>
              <a:t>attorney, Brady, has expressed his concerns.  The Judge sets a bond and adjourns court.  Defiantly, Brady begins to read a prepared statement to the court – but really to try to capture the attention of the nation on the radio.  He is serious and trying to draw attention to himself and his “pulpit.”  But spectators </a:t>
            </a:r>
            <a:r>
              <a:rPr lang="en-US" sz="6400" dirty="0" smtClean="0"/>
              <a:t>leave </a:t>
            </a:r>
            <a:r>
              <a:rPr lang="en-US" sz="6400" dirty="0"/>
              <a:t>to buy Eskimo Pies. People are busy eating, drinking, talking, and buying and don't </a:t>
            </a:r>
            <a:r>
              <a:rPr lang="en-US" sz="6400" dirty="0" smtClean="0"/>
              <a:t>listen.  Nobody </a:t>
            </a:r>
            <a:r>
              <a:rPr lang="en-US" sz="6400" dirty="0"/>
              <a:t>cares to hear what Brady has prepared.  The trial has a circus-like atmosphere, and nobody truly cares to hear what he has to say.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3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hinkofthat.net/blog/wp-content/uploads/2012/01/EskimoPie_blo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7" y="0"/>
            <a:ext cx="9149687" cy="6305326"/>
          </a:xfrm>
          <a:prstGeom prst="rect">
            <a:avLst/>
          </a:prstGeom>
          <a:solidFill>
            <a:schemeClr val="tx1"/>
          </a:solidFill>
          <a:extLst/>
        </p:spPr>
      </p:pic>
      <p:sp>
        <p:nvSpPr>
          <p:cNvPr id="3" name="Freeform 2"/>
          <p:cNvSpPr/>
          <p:nvPr/>
        </p:nvSpPr>
        <p:spPr>
          <a:xfrm>
            <a:off x="2469080" y="469657"/>
            <a:ext cx="3999959" cy="1026510"/>
          </a:xfrm>
          <a:custGeom>
            <a:avLst/>
            <a:gdLst>
              <a:gd name="connsiteX0" fmla="*/ 28460 w 3999959"/>
              <a:gd name="connsiteY0" fmla="*/ 185436 h 1026510"/>
              <a:gd name="connsiteX1" fmla="*/ 28460 w 3999959"/>
              <a:gd name="connsiteY1" fmla="*/ 690403 h 1026510"/>
              <a:gd name="connsiteX2" fmla="*/ 83051 w 3999959"/>
              <a:gd name="connsiteY2" fmla="*/ 704050 h 1026510"/>
              <a:gd name="connsiteX3" fmla="*/ 110347 w 3999959"/>
              <a:gd name="connsiteY3" fmla="*/ 744994 h 1026510"/>
              <a:gd name="connsiteX4" fmla="*/ 123995 w 3999959"/>
              <a:gd name="connsiteY4" fmla="*/ 990653 h 1026510"/>
              <a:gd name="connsiteX5" fmla="*/ 219529 w 3999959"/>
              <a:gd name="connsiteY5" fmla="*/ 977006 h 1026510"/>
              <a:gd name="connsiteX6" fmla="*/ 260472 w 3999959"/>
              <a:gd name="connsiteY6" fmla="*/ 949710 h 1026510"/>
              <a:gd name="connsiteX7" fmla="*/ 424245 w 3999959"/>
              <a:gd name="connsiteY7" fmla="*/ 922415 h 1026510"/>
              <a:gd name="connsiteX8" fmla="*/ 465189 w 3999959"/>
              <a:gd name="connsiteY8" fmla="*/ 895119 h 1026510"/>
              <a:gd name="connsiteX9" fmla="*/ 506132 w 3999959"/>
              <a:gd name="connsiteY9" fmla="*/ 881471 h 1026510"/>
              <a:gd name="connsiteX10" fmla="*/ 1202168 w 3999959"/>
              <a:gd name="connsiteY10" fmla="*/ 867824 h 1026510"/>
              <a:gd name="connsiteX11" fmla="*/ 1570657 w 3999959"/>
              <a:gd name="connsiteY11" fmla="*/ 840528 h 1026510"/>
              <a:gd name="connsiteX12" fmla="*/ 1611601 w 3999959"/>
              <a:gd name="connsiteY12" fmla="*/ 826880 h 1026510"/>
              <a:gd name="connsiteX13" fmla="*/ 1734430 w 3999959"/>
              <a:gd name="connsiteY13" fmla="*/ 813233 h 1026510"/>
              <a:gd name="connsiteX14" fmla="*/ 1816317 w 3999959"/>
              <a:gd name="connsiteY14" fmla="*/ 799585 h 1026510"/>
              <a:gd name="connsiteX15" fmla="*/ 1898204 w 3999959"/>
              <a:gd name="connsiteY15" fmla="*/ 758642 h 1026510"/>
              <a:gd name="connsiteX16" fmla="*/ 1939147 w 3999959"/>
              <a:gd name="connsiteY16" fmla="*/ 744994 h 1026510"/>
              <a:gd name="connsiteX17" fmla="*/ 1993738 w 3999959"/>
              <a:gd name="connsiteY17" fmla="*/ 758642 h 1026510"/>
              <a:gd name="connsiteX18" fmla="*/ 2075624 w 3999959"/>
              <a:gd name="connsiteY18" fmla="*/ 785937 h 1026510"/>
              <a:gd name="connsiteX19" fmla="*/ 2239398 w 3999959"/>
              <a:gd name="connsiteY19" fmla="*/ 772289 h 1026510"/>
              <a:gd name="connsiteX20" fmla="*/ 2293989 w 3999959"/>
              <a:gd name="connsiteY20" fmla="*/ 758642 h 1026510"/>
              <a:gd name="connsiteX21" fmla="*/ 2512353 w 3999959"/>
              <a:gd name="connsiteY21" fmla="*/ 772289 h 1026510"/>
              <a:gd name="connsiteX22" fmla="*/ 2526001 w 3999959"/>
              <a:gd name="connsiteY22" fmla="*/ 813233 h 1026510"/>
              <a:gd name="connsiteX23" fmla="*/ 2566944 w 3999959"/>
              <a:gd name="connsiteY23" fmla="*/ 826880 h 1026510"/>
              <a:gd name="connsiteX24" fmla="*/ 2730717 w 3999959"/>
              <a:gd name="connsiteY24" fmla="*/ 813233 h 1026510"/>
              <a:gd name="connsiteX25" fmla="*/ 2785308 w 3999959"/>
              <a:gd name="connsiteY25" fmla="*/ 799585 h 1026510"/>
              <a:gd name="connsiteX26" fmla="*/ 2826251 w 3999959"/>
              <a:gd name="connsiteY26" fmla="*/ 840528 h 1026510"/>
              <a:gd name="connsiteX27" fmla="*/ 2867195 w 3999959"/>
              <a:gd name="connsiteY27" fmla="*/ 867824 h 1026510"/>
              <a:gd name="connsiteX28" fmla="*/ 3058263 w 3999959"/>
              <a:gd name="connsiteY28" fmla="*/ 854176 h 1026510"/>
              <a:gd name="connsiteX29" fmla="*/ 3085559 w 3999959"/>
              <a:gd name="connsiteY29" fmla="*/ 772289 h 1026510"/>
              <a:gd name="connsiteX30" fmla="*/ 3126502 w 3999959"/>
              <a:gd name="connsiteY30" fmla="*/ 663107 h 1026510"/>
              <a:gd name="connsiteX31" fmla="*/ 3167445 w 3999959"/>
              <a:gd name="connsiteY31" fmla="*/ 649459 h 1026510"/>
              <a:gd name="connsiteX32" fmla="*/ 3262980 w 3999959"/>
              <a:gd name="connsiteY32" fmla="*/ 594868 h 1026510"/>
              <a:gd name="connsiteX33" fmla="*/ 3303923 w 3999959"/>
              <a:gd name="connsiteY33" fmla="*/ 731346 h 1026510"/>
              <a:gd name="connsiteX34" fmla="*/ 3317571 w 3999959"/>
              <a:gd name="connsiteY34" fmla="*/ 772289 h 1026510"/>
              <a:gd name="connsiteX35" fmla="*/ 3331219 w 3999959"/>
              <a:gd name="connsiteY35" fmla="*/ 826880 h 1026510"/>
              <a:gd name="connsiteX36" fmla="*/ 3372162 w 3999959"/>
              <a:gd name="connsiteY36" fmla="*/ 922415 h 1026510"/>
              <a:gd name="connsiteX37" fmla="*/ 3426753 w 3999959"/>
              <a:gd name="connsiteY37" fmla="*/ 936062 h 1026510"/>
              <a:gd name="connsiteX38" fmla="*/ 3467696 w 3999959"/>
              <a:gd name="connsiteY38" fmla="*/ 963358 h 1026510"/>
              <a:gd name="connsiteX39" fmla="*/ 3795242 w 3999959"/>
              <a:gd name="connsiteY39" fmla="*/ 1004301 h 1026510"/>
              <a:gd name="connsiteX40" fmla="*/ 3986311 w 3999959"/>
              <a:gd name="connsiteY40" fmla="*/ 1004301 h 1026510"/>
              <a:gd name="connsiteX41" fmla="*/ 3999959 w 3999959"/>
              <a:gd name="connsiteY41" fmla="*/ 963358 h 1026510"/>
              <a:gd name="connsiteX42" fmla="*/ 3986311 w 3999959"/>
              <a:gd name="connsiteY42" fmla="*/ 499334 h 1026510"/>
              <a:gd name="connsiteX43" fmla="*/ 3986311 w 3999959"/>
              <a:gd name="connsiteY43" fmla="*/ 376504 h 1026510"/>
              <a:gd name="connsiteX44" fmla="*/ 3972663 w 3999959"/>
              <a:gd name="connsiteY44" fmla="*/ 226379 h 1026510"/>
              <a:gd name="connsiteX45" fmla="*/ 3890777 w 3999959"/>
              <a:gd name="connsiteY45" fmla="*/ 185436 h 1026510"/>
              <a:gd name="connsiteX46" fmla="*/ 3713356 w 3999959"/>
              <a:gd name="connsiteY46" fmla="*/ 171788 h 1026510"/>
              <a:gd name="connsiteX47" fmla="*/ 3563230 w 3999959"/>
              <a:gd name="connsiteY47" fmla="*/ 158140 h 1026510"/>
              <a:gd name="connsiteX48" fmla="*/ 3303923 w 3999959"/>
              <a:gd name="connsiteY48" fmla="*/ 117197 h 1026510"/>
              <a:gd name="connsiteX49" fmla="*/ 3181093 w 3999959"/>
              <a:gd name="connsiteY49" fmla="*/ 35310 h 1026510"/>
              <a:gd name="connsiteX50" fmla="*/ 3003672 w 3999959"/>
              <a:gd name="connsiteY50" fmla="*/ 8015 h 1026510"/>
              <a:gd name="connsiteX51" fmla="*/ 2785308 w 3999959"/>
              <a:gd name="connsiteY51" fmla="*/ 21662 h 1026510"/>
              <a:gd name="connsiteX52" fmla="*/ 2771660 w 3999959"/>
              <a:gd name="connsiteY52" fmla="*/ 171788 h 1026510"/>
              <a:gd name="connsiteX53" fmla="*/ 2730717 w 3999959"/>
              <a:gd name="connsiteY53" fmla="*/ 199083 h 1026510"/>
              <a:gd name="connsiteX54" fmla="*/ 2662478 w 3999959"/>
              <a:gd name="connsiteY54" fmla="*/ 185436 h 1026510"/>
              <a:gd name="connsiteX55" fmla="*/ 2621535 w 3999959"/>
              <a:gd name="connsiteY55" fmla="*/ 171788 h 1026510"/>
              <a:gd name="connsiteX56" fmla="*/ 2580592 w 3999959"/>
              <a:gd name="connsiteY56" fmla="*/ 89901 h 1026510"/>
              <a:gd name="connsiteX57" fmla="*/ 2416819 w 3999959"/>
              <a:gd name="connsiteY57" fmla="*/ 76253 h 1026510"/>
              <a:gd name="connsiteX58" fmla="*/ 2334932 w 3999959"/>
              <a:gd name="connsiteY58" fmla="*/ 62606 h 1026510"/>
              <a:gd name="connsiteX59" fmla="*/ 2266693 w 3999959"/>
              <a:gd name="connsiteY59" fmla="*/ 35310 h 1026510"/>
              <a:gd name="connsiteX60" fmla="*/ 1734430 w 3999959"/>
              <a:gd name="connsiteY60" fmla="*/ 62606 h 1026510"/>
              <a:gd name="connsiteX61" fmla="*/ 1475123 w 3999959"/>
              <a:gd name="connsiteY61" fmla="*/ 103549 h 1026510"/>
              <a:gd name="connsiteX62" fmla="*/ 1243111 w 3999959"/>
              <a:gd name="connsiteY62" fmla="*/ 89901 h 1026510"/>
              <a:gd name="connsiteX63" fmla="*/ 1202168 w 3999959"/>
              <a:gd name="connsiteY63" fmla="*/ 62606 h 1026510"/>
              <a:gd name="connsiteX64" fmla="*/ 860974 w 3999959"/>
              <a:gd name="connsiteY64" fmla="*/ 62606 h 1026510"/>
              <a:gd name="connsiteX65" fmla="*/ 779087 w 3999959"/>
              <a:gd name="connsiteY65" fmla="*/ 89901 h 1026510"/>
              <a:gd name="connsiteX66" fmla="*/ 683553 w 3999959"/>
              <a:gd name="connsiteY66" fmla="*/ 117197 h 1026510"/>
              <a:gd name="connsiteX67" fmla="*/ 588019 w 3999959"/>
              <a:gd name="connsiteY67" fmla="*/ 130844 h 1026510"/>
              <a:gd name="connsiteX68" fmla="*/ 424245 w 3999959"/>
              <a:gd name="connsiteY68" fmla="*/ 117197 h 1026510"/>
              <a:gd name="connsiteX69" fmla="*/ 396950 w 3999959"/>
              <a:gd name="connsiteY69" fmla="*/ 35310 h 1026510"/>
              <a:gd name="connsiteX70" fmla="*/ 287768 w 3999959"/>
              <a:gd name="connsiteY70" fmla="*/ 8015 h 1026510"/>
              <a:gd name="connsiteX71" fmla="*/ 83051 w 3999959"/>
              <a:gd name="connsiteY71" fmla="*/ 35310 h 1026510"/>
              <a:gd name="connsiteX72" fmla="*/ 42108 w 3999959"/>
              <a:gd name="connsiteY72" fmla="*/ 48958 h 1026510"/>
              <a:gd name="connsiteX73" fmla="*/ 28460 w 3999959"/>
              <a:gd name="connsiteY73" fmla="*/ 226379 h 1026510"/>
              <a:gd name="connsiteX74" fmla="*/ 1165 w 3999959"/>
              <a:gd name="connsiteY74" fmla="*/ 308265 h 1026510"/>
              <a:gd name="connsiteX75" fmla="*/ 14813 w 3999959"/>
              <a:gd name="connsiteY75" fmla="*/ 676755 h 1026510"/>
              <a:gd name="connsiteX76" fmla="*/ 83051 w 3999959"/>
              <a:gd name="connsiteY76" fmla="*/ 690403 h 1026510"/>
              <a:gd name="connsiteX77" fmla="*/ 96699 w 3999959"/>
              <a:gd name="connsiteY77" fmla="*/ 731346 h 1026510"/>
              <a:gd name="connsiteX78" fmla="*/ 83051 w 3999959"/>
              <a:gd name="connsiteY78" fmla="*/ 977006 h 1026510"/>
              <a:gd name="connsiteX79" fmla="*/ 42108 w 3999959"/>
              <a:gd name="connsiteY79" fmla="*/ 990653 h 102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3999959" h="1026510">
                <a:moveTo>
                  <a:pt x="28460" y="185436"/>
                </a:moveTo>
                <a:cubicBezTo>
                  <a:pt x="27789" y="201530"/>
                  <a:pt x="-1952" y="605250"/>
                  <a:pt x="28460" y="690403"/>
                </a:cubicBezTo>
                <a:cubicBezTo>
                  <a:pt x="34769" y="708067"/>
                  <a:pt x="64854" y="699501"/>
                  <a:pt x="83051" y="704050"/>
                </a:cubicBezTo>
                <a:cubicBezTo>
                  <a:pt x="92150" y="717698"/>
                  <a:pt x="108027" y="728756"/>
                  <a:pt x="110347" y="744994"/>
                </a:cubicBezTo>
                <a:cubicBezTo>
                  <a:pt x="121946" y="826182"/>
                  <a:pt x="89074" y="916446"/>
                  <a:pt x="123995" y="990653"/>
                </a:cubicBezTo>
                <a:cubicBezTo>
                  <a:pt x="137692" y="1019759"/>
                  <a:pt x="187684" y="981555"/>
                  <a:pt x="219529" y="977006"/>
                </a:cubicBezTo>
                <a:cubicBezTo>
                  <a:pt x="233177" y="967907"/>
                  <a:pt x="245801" y="957046"/>
                  <a:pt x="260472" y="949710"/>
                </a:cubicBezTo>
                <a:cubicBezTo>
                  <a:pt x="306200" y="926846"/>
                  <a:pt x="385326" y="926739"/>
                  <a:pt x="424245" y="922415"/>
                </a:cubicBezTo>
                <a:cubicBezTo>
                  <a:pt x="437893" y="913316"/>
                  <a:pt x="450518" y="902455"/>
                  <a:pt x="465189" y="895119"/>
                </a:cubicBezTo>
                <a:cubicBezTo>
                  <a:pt x="478056" y="888685"/>
                  <a:pt x="491756" y="882003"/>
                  <a:pt x="506132" y="881471"/>
                </a:cubicBezTo>
                <a:cubicBezTo>
                  <a:pt x="738030" y="872882"/>
                  <a:pt x="970156" y="872373"/>
                  <a:pt x="1202168" y="867824"/>
                </a:cubicBezTo>
                <a:cubicBezTo>
                  <a:pt x="1352406" y="817743"/>
                  <a:pt x="1185998" y="869022"/>
                  <a:pt x="1570657" y="840528"/>
                </a:cubicBezTo>
                <a:cubicBezTo>
                  <a:pt x="1585004" y="839465"/>
                  <a:pt x="1597410" y="829245"/>
                  <a:pt x="1611601" y="826880"/>
                </a:cubicBezTo>
                <a:cubicBezTo>
                  <a:pt x="1652235" y="820108"/>
                  <a:pt x="1693596" y="818677"/>
                  <a:pt x="1734430" y="813233"/>
                </a:cubicBezTo>
                <a:cubicBezTo>
                  <a:pt x="1761859" y="809576"/>
                  <a:pt x="1789021" y="804134"/>
                  <a:pt x="1816317" y="799585"/>
                </a:cubicBezTo>
                <a:cubicBezTo>
                  <a:pt x="1919228" y="765281"/>
                  <a:pt x="1792377" y="811555"/>
                  <a:pt x="1898204" y="758642"/>
                </a:cubicBezTo>
                <a:cubicBezTo>
                  <a:pt x="1911071" y="752208"/>
                  <a:pt x="1925499" y="749543"/>
                  <a:pt x="1939147" y="744994"/>
                </a:cubicBezTo>
                <a:cubicBezTo>
                  <a:pt x="1957344" y="749543"/>
                  <a:pt x="1975772" y="753252"/>
                  <a:pt x="1993738" y="758642"/>
                </a:cubicBezTo>
                <a:cubicBezTo>
                  <a:pt x="2021296" y="766909"/>
                  <a:pt x="2075624" y="785937"/>
                  <a:pt x="2075624" y="785937"/>
                </a:cubicBezTo>
                <a:cubicBezTo>
                  <a:pt x="2130215" y="781388"/>
                  <a:pt x="2185040" y="779084"/>
                  <a:pt x="2239398" y="772289"/>
                </a:cubicBezTo>
                <a:cubicBezTo>
                  <a:pt x="2258010" y="769963"/>
                  <a:pt x="2275232" y="758642"/>
                  <a:pt x="2293989" y="758642"/>
                </a:cubicBezTo>
                <a:cubicBezTo>
                  <a:pt x="2366919" y="758642"/>
                  <a:pt x="2439565" y="767740"/>
                  <a:pt x="2512353" y="772289"/>
                </a:cubicBezTo>
                <a:cubicBezTo>
                  <a:pt x="2516902" y="785937"/>
                  <a:pt x="2515828" y="803060"/>
                  <a:pt x="2526001" y="813233"/>
                </a:cubicBezTo>
                <a:cubicBezTo>
                  <a:pt x="2536173" y="823405"/>
                  <a:pt x="2552558" y="826880"/>
                  <a:pt x="2566944" y="826880"/>
                </a:cubicBezTo>
                <a:cubicBezTo>
                  <a:pt x="2621724" y="826880"/>
                  <a:pt x="2676126" y="817782"/>
                  <a:pt x="2730717" y="813233"/>
                </a:cubicBezTo>
                <a:cubicBezTo>
                  <a:pt x="2748914" y="808684"/>
                  <a:pt x="2767273" y="794432"/>
                  <a:pt x="2785308" y="799585"/>
                </a:cubicBezTo>
                <a:cubicBezTo>
                  <a:pt x="2803866" y="804887"/>
                  <a:pt x="2811424" y="828172"/>
                  <a:pt x="2826251" y="840528"/>
                </a:cubicBezTo>
                <a:cubicBezTo>
                  <a:pt x="2838852" y="851029"/>
                  <a:pt x="2853547" y="858725"/>
                  <a:pt x="2867195" y="867824"/>
                </a:cubicBezTo>
                <a:cubicBezTo>
                  <a:pt x="2930884" y="863275"/>
                  <a:pt x="2999765" y="879769"/>
                  <a:pt x="3058263" y="854176"/>
                </a:cubicBezTo>
                <a:cubicBezTo>
                  <a:pt x="3084623" y="842643"/>
                  <a:pt x="3078581" y="800202"/>
                  <a:pt x="3085559" y="772289"/>
                </a:cubicBezTo>
                <a:cubicBezTo>
                  <a:pt x="3093175" y="741827"/>
                  <a:pt x="3102714" y="686896"/>
                  <a:pt x="3126502" y="663107"/>
                </a:cubicBezTo>
                <a:cubicBezTo>
                  <a:pt x="3136674" y="652935"/>
                  <a:pt x="3154222" y="655126"/>
                  <a:pt x="3167445" y="649459"/>
                </a:cubicBezTo>
                <a:cubicBezTo>
                  <a:pt x="3215931" y="628679"/>
                  <a:pt x="3221859" y="622282"/>
                  <a:pt x="3262980" y="594868"/>
                </a:cubicBezTo>
                <a:cubicBezTo>
                  <a:pt x="3312771" y="669557"/>
                  <a:pt x="3278831" y="605887"/>
                  <a:pt x="3303923" y="731346"/>
                </a:cubicBezTo>
                <a:cubicBezTo>
                  <a:pt x="3306744" y="745453"/>
                  <a:pt x="3313619" y="758457"/>
                  <a:pt x="3317571" y="772289"/>
                </a:cubicBezTo>
                <a:cubicBezTo>
                  <a:pt x="3322724" y="790324"/>
                  <a:pt x="3326066" y="808845"/>
                  <a:pt x="3331219" y="826880"/>
                </a:cubicBezTo>
                <a:cubicBezTo>
                  <a:pt x="3337101" y="847468"/>
                  <a:pt x="3358511" y="911039"/>
                  <a:pt x="3372162" y="922415"/>
                </a:cubicBezTo>
                <a:cubicBezTo>
                  <a:pt x="3386572" y="934423"/>
                  <a:pt x="3408556" y="931513"/>
                  <a:pt x="3426753" y="936062"/>
                </a:cubicBezTo>
                <a:cubicBezTo>
                  <a:pt x="3440401" y="945161"/>
                  <a:pt x="3452707" y="956696"/>
                  <a:pt x="3467696" y="963358"/>
                </a:cubicBezTo>
                <a:cubicBezTo>
                  <a:pt x="3581758" y="1014052"/>
                  <a:pt x="3650918" y="996283"/>
                  <a:pt x="3795242" y="1004301"/>
                </a:cubicBezTo>
                <a:cubicBezTo>
                  <a:pt x="3866734" y="1028132"/>
                  <a:pt x="3881659" y="1039185"/>
                  <a:pt x="3986311" y="1004301"/>
                </a:cubicBezTo>
                <a:cubicBezTo>
                  <a:pt x="3999959" y="999752"/>
                  <a:pt x="3995410" y="977006"/>
                  <a:pt x="3999959" y="963358"/>
                </a:cubicBezTo>
                <a:cubicBezTo>
                  <a:pt x="3995410" y="808683"/>
                  <a:pt x="3994663" y="653850"/>
                  <a:pt x="3986311" y="499334"/>
                </a:cubicBezTo>
                <a:cubicBezTo>
                  <a:pt x="3978083" y="347116"/>
                  <a:pt x="3943040" y="636129"/>
                  <a:pt x="3986311" y="376504"/>
                </a:cubicBezTo>
                <a:cubicBezTo>
                  <a:pt x="3981762" y="326462"/>
                  <a:pt x="3987440" y="274405"/>
                  <a:pt x="3972663" y="226379"/>
                </a:cubicBezTo>
                <a:cubicBezTo>
                  <a:pt x="3967786" y="210528"/>
                  <a:pt x="3905151" y="187233"/>
                  <a:pt x="3890777" y="185436"/>
                </a:cubicBezTo>
                <a:cubicBezTo>
                  <a:pt x="3831920" y="178079"/>
                  <a:pt x="3772466" y="176714"/>
                  <a:pt x="3713356" y="171788"/>
                </a:cubicBezTo>
                <a:lnTo>
                  <a:pt x="3563230" y="158140"/>
                </a:lnTo>
                <a:cubicBezTo>
                  <a:pt x="3441809" y="77191"/>
                  <a:pt x="3626680" y="190550"/>
                  <a:pt x="3303923" y="117197"/>
                </a:cubicBezTo>
                <a:cubicBezTo>
                  <a:pt x="3175239" y="87951"/>
                  <a:pt x="3265906" y="63582"/>
                  <a:pt x="3181093" y="35310"/>
                </a:cubicBezTo>
                <a:cubicBezTo>
                  <a:pt x="3096777" y="7204"/>
                  <a:pt x="3154465" y="23093"/>
                  <a:pt x="3003672" y="8015"/>
                </a:cubicBezTo>
                <a:cubicBezTo>
                  <a:pt x="2930884" y="12564"/>
                  <a:pt x="2844889" y="-20395"/>
                  <a:pt x="2785308" y="21662"/>
                </a:cubicBezTo>
                <a:cubicBezTo>
                  <a:pt x="2744257" y="50639"/>
                  <a:pt x="2786437" y="123762"/>
                  <a:pt x="2771660" y="171788"/>
                </a:cubicBezTo>
                <a:cubicBezTo>
                  <a:pt x="2766836" y="187465"/>
                  <a:pt x="2744365" y="189985"/>
                  <a:pt x="2730717" y="199083"/>
                </a:cubicBezTo>
                <a:cubicBezTo>
                  <a:pt x="2707971" y="194534"/>
                  <a:pt x="2684982" y="191062"/>
                  <a:pt x="2662478" y="185436"/>
                </a:cubicBezTo>
                <a:cubicBezTo>
                  <a:pt x="2648522" y="181947"/>
                  <a:pt x="2631707" y="181960"/>
                  <a:pt x="2621535" y="171788"/>
                </a:cubicBezTo>
                <a:cubicBezTo>
                  <a:pt x="2602560" y="152813"/>
                  <a:pt x="2616027" y="100025"/>
                  <a:pt x="2580592" y="89901"/>
                </a:cubicBezTo>
                <a:cubicBezTo>
                  <a:pt x="2527920" y="74852"/>
                  <a:pt x="2471264" y="82302"/>
                  <a:pt x="2416819" y="76253"/>
                </a:cubicBezTo>
                <a:cubicBezTo>
                  <a:pt x="2389316" y="73197"/>
                  <a:pt x="2362228" y="67155"/>
                  <a:pt x="2334932" y="62606"/>
                </a:cubicBezTo>
                <a:cubicBezTo>
                  <a:pt x="2312186" y="53507"/>
                  <a:pt x="2291182" y="35990"/>
                  <a:pt x="2266693" y="35310"/>
                </a:cubicBezTo>
                <a:cubicBezTo>
                  <a:pt x="1987616" y="27558"/>
                  <a:pt x="1936662" y="37327"/>
                  <a:pt x="1734430" y="62606"/>
                </a:cubicBezTo>
                <a:cubicBezTo>
                  <a:pt x="1638155" y="94696"/>
                  <a:pt x="1635057" y="98702"/>
                  <a:pt x="1475123" y="103549"/>
                </a:cubicBezTo>
                <a:cubicBezTo>
                  <a:pt x="1397688" y="105896"/>
                  <a:pt x="1320448" y="94450"/>
                  <a:pt x="1243111" y="89901"/>
                </a:cubicBezTo>
                <a:cubicBezTo>
                  <a:pt x="1229463" y="80803"/>
                  <a:pt x="1218150" y="66294"/>
                  <a:pt x="1202168" y="62606"/>
                </a:cubicBezTo>
                <a:cubicBezTo>
                  <a:pt x="1087559" y="36158"/>
                  <a:pt x="976800" y="54884"/>
                  <a:pt x="860974" y="62606"/>
                </a:cubicBezTo>
                <a:lnTo>
                  <a:pt x="779087" y="89901"/>
                </a:lnTo>
                <a:cubicBezTo>
                  <a:pt x="744006" y="101595"/>
                  <a:pt x="721256" y="110342"/>
                  <a:pt x="683553" y="117197"/>
                </a:cubicBezTo>
                <a:cubicBezTo>
                  <a:pt x="651904" y="122951"/>
                  <a:pt x="619864" y="126295"/>
                  <a:pt x="588019" y="130844"/>
                </a:cubicBezTo>
                <a:cubicBezTo>
                  <a:pt x="533428" y="126295"/>
                  <a:pt x="473242" y="141695"/>
                  <a:pt x="424245" y="117197"/>
                </a:cubicBezTo>
                <a:cubicBezTo>
                  <a:pt x="398510" y="104330"/>
                  <a:pt x="425163" y="40953"/>
                  <a:pt x="396950" y="35310"/>
                </a:cubicBezTo>
                <a:cubicBezTo>
                  <a:pt x="314605" y="18841"/>
                  <a:pt x="350718" y="28997"/>
                  <a:pt x="287768" y="8015"/>
                </a:cubicBezTo>
                <a:cubicBezTo>
                  <a:pt x="183159" y="42882"/>
                  <a:pt x="305695" y="5624"/>
                  <a:pt x="83051" y="35310"/>
                </a:cubicBezTo>
                <a:cubicBezTo>
                  <a:pt x="68791" y="37211"/>
                  <a:pt x="55756" y="44409"/>
                  <a:pt x="42108" y="48958"/>
                </a:cubicBezTo>
                <a:cubicBezTo>
                  <a:pt x="37559" y="108098"/>
                  <a:pt x="37711" y="167790"/>
                  <a:pt x="28460" y="226379"/>
                </a:cubicBezTo>
                <a:cubicBezTo>
                  <a:pt x="23973" y="254799"/>
                  <a:pt x="1165" y="308265"/>
                  <a:pt x="1165" y="308265"/>
                </a:cubicBezTo>
                <a:cubicBezTo>
                  <a:pt x="5714" y="431095"/>
                  <a:pt x="-10941" y="556569"/>
                  <a:pt x="14813" y="676755"/>
                </a:cubicBezTo>
                <a:cubicBezTo>
                  <a:pt x="19673" y="699437"/>
                  <a:pt x="63750" y="677536"/>
                  <a:pt x="83051" y="690403"/>
                </a:cubicBezTo>
                <a:cubicBezTo>
                  <a:pt x="95021" y="698383"/>
                  <a:pt x="92150" y="717698"/>
                  <a:pt x="96699" y="731346"/>
                </a:cubicBezTo>
                <a:cubicBezTo>
                  <a:pt x="92150" y="813233"/>
                  <a:pt x="99947" y="896752"/>
                  <a:pt x="83051" y="977006"/>
                </a:cubicBezTo>
                <a:cubicBezTo>
                  <a:pt x="80087" y="991083"/>
                  <a:pt x="42108" y="990653"/>
                  <a:pt x="42108" y="990653"/>
                </a:cubicBez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85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Eskimo Pies</vt:lpstr>
      <vt:lpstr>PowerPoint Presentation</vt:lpstr>
    </vt:vector>
  </TitlesOfParts>
  <Company>St. Johns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Eskimo Pies</dc:title>
  <dc:creator>Windows User</dc:creator>
  <cp:lastModifiedBy>Dotson, Michele W.</cp:lastModifiedBy>
  <cp:revision>4</cp:revision>
  <dcterms:created xsi:type="dcterms:W3CDTF">2013-07-31T16:22:31Z</dcterms:created>
  <dcterms:modified xsi:type="dcterms:W3CDTF">2016-02-05T14:48:18Z</dcterms:modified>
</cp:coreProperties>
</file>